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F244197-01D4-445D-BA6A-30C1C95FDEC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6A93A16-7FD5-4B63-9616-E2C2AA607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aitsman\Music\Manuel%20Guajiro%20Mirabal\Manuel%20Guajiro%20Mirabal\04%20El%20Reloj%20de%20Pastora.wm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038600"/>
            <a:ext cx="73152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¡</a:t>
            </a:r>
            <a:r>
              <a:rPr lang="en-US" dirty="0" err="1" smtClean="0"/>
              <a:t>Bienvenidos</a:t>
            </a:r>
            <a:r>
              <a:rPr lang="en-US" dirty="0" smtClean="0"/>
              <a:t> a </a:t>
            </a:r>
            <a:r>
              <a:rPr lang="en-US" dirty="0" err="1" smtClean="0"/>
              <a:t>Espa</a:t>
            </a:r>
            <a:r>
              <a:rPr lang="es-CL" dirty="0" err="1" smtClean="0"/>
              <a:t>ñol</a:t>
            </a:r>
            <a:r>
              <a:rPr lang="es-CL" dirty="0" smtClean="0"/>
              <a:t> 3</a:t>
            </a:r>
            <a:r>
              <a:rPr lang="es-CL" dirty="0" smtClean="0"/>
              <a:t>!</a:t>
            </a:r>
            <a:br>
              <a:rPr lang="es-CL" dirty="0" smtClean="0"/>
            </a:br>
            <a:r>
              <a:rPr lang="es-CL" dirty="0" smtClean="0"/>
              <a:t>Análisis de </a:t>
            </a:r>
            <a:r>
              <a:rPr lang="es-CL" dirty="0" smtClean="0"/>
              <a:t>frases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dirty="0" smtClean="0"/>
              <a:t>Música: Manuel Guajiro </a:t>
            </a:r>
            <a:r>
              <a:rPr lang="es-CL" dirty="0" err="1" smtClean="0"/>
              <a:t>Mirabal</a:t>
            </a:r>
            <a:r>
              <a:rPr lang="es-CL" dirty="0" smtClean="0"/>
              <a:t>, “El reloj de Pastora”</a:t>
            </a:r>
            <a:endParaRPr lang="en-US" dirty="0"/>
          </a:p>
        </p:txBody>
      </p:sp>
      <p:pic>
        <p:nvPicPr>
          <p:cNvPr id="5" name="04 El Reloj de Pastor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Escriban las siguientes frases en sus cuadernos: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CL" dirty="0" smtClean="0"/>
              <a:t>Antes del desayuno, tengo que hacer la cama.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¿Qué haces con la mochila durante la escuela?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María Fernanda toma la revista para leerla en su tiempo libre.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Ponemos los libros y otros artículos para la tarea sobre la mesa de la cocina.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Los estudiantes salen a jugar fútbol después de las clases.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Ahora señalen con un círculo los verbos en cada frase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Por ejemplo:</a:t>
            </a:r>
          </a:p>
          <a:p>
            <a:pPr marL="880110" lvl="1" indent="-514350">
              <a:buFont typeface="+mj-lt"/>
              <a:buAutoNum type="arabicPeriod"/>
            </a:pPr>
            <a:r>
              <a:rPr lang="es-CL" dirty="0" smtClean="0"/>
              <a:t>Antes del desayuno, tengo que hacer la cama.</a:t>
            </a:r>
            <a:endParaRPr lang="en-US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¿Qué haces con la mochila durante la escuela?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María Fernanda toma la revista para leerla en su tiempo libre.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Ponemos los libros y otros artículos para la tarea sobre la mesa de la cocina.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Los estudiantes salen a jugar fútbol después de las clases.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Oval 3"/>
          <p:cNvSpPr/>
          <p:nvPr/>
        </p:nvSpPr>
        <p:spPr>
          <a:xfrm flipV="1">
            <a:off x="4191000" y="2209800"/>
            <a:ext cx="9144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33600" y="2743200"/>
            <a:ext cx="838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810000" y="3276600"/>
            <a:ext cx="6858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19200" y="4114800"/>
            <a:ext cx="12192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05200" y="5181600"/>
            <a:ext cx="7620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Luego indiquen el infinitivo y el sujeto de cada verbo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dirty="0" smtClean="0"/>
              <a:t>Antes del desayuno, tengo que hacer la cama.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¿Qué haces con la mochila durante la escuela?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María Fernanda toma la revista para leerla en su tiempo libre.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Ponemos los libros y otros artículos para la tarea sobre la mesa de la cocina.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Los estudiantes salen a jugar fútbol después de las clases.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dirty="0" smtClean="0"/>
              <a:t>Infinitivo: tener; Sujeto: Primera persona singular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Infinitivo: hacer; Sujeto: Segunda persona singular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Infinitivo: tomar; Sujeto: Tercera persona singular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Infinitivo: poner; Sujeto: Primera persona plural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CL" dirty="0" smtClean="0"/>
              <a:t>Infinitivo: salir; Sujeto: Tercera persona plural</a:t>
            </a:r>
          </a:p>
          <a:p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505200" y="15240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828800" y="2209800"/>
            <a:ext cx="6858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24200" y="2819400"/>
            <a:ext cx="5334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43000" y="3733800"/>
            <a:ext cx="9906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895600" y="4648200"/>
            <a:ext cx="6096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Después escriban frases nuevas con los siguientes verbos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Jugar</a:t>
            </a:r>
          </a:p>
          <a:p>
            <a:r>
              <a:rPr lang="es-CL" dirty="0" smtClean="0"/>
              <a:t>Poder</a:t>
            </a:r>
          </a:p>
          <a:p>
            <a:r>
              <a:rPr lang="es-CL" dirty="0" smtClean="0"/>
              <a:t>Ir</a:t>
            </a:r>
          </a:p>
          <a:p>
            <a:r>
              <a:rPr lang="es-CL" dirty="0" smtClean="0"/>
              <a:t>Ayudar</a:t>
            </a:r>
          </a:p>
          <a:p>
            <a:r>
              <a:rPr lang="es-CL" dirty="0" smtClean="0"/>
              <a:t>Decir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Últimos pasos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Compartan sus frases con un compañero para ver si están bien escritas</a:t>
            </a:r>
          </a:p>
          <a:p>
            <a:r>
              <a:rPr lang="es-CL" dirty="0" smtClean="0"/>
              <a:t>Traduzcan todas las frases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79</TotalTime>
  <Words>303</Words>
  <Application>Microsoft Office PowerPoint</Application>
  <PresentationFormat>On-screen Show (4:3)</PresentationFormat>
  <Paragraphs>35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Median</vt:lpstr>
      <vt:lpstr>¡Bienvenidos a Español 3! Análisis de frases</vt:lpstr>
      <vt:lpstr>Escriban las siguientes frases en sus cuadernos:</vt:lpstr>
      <vt:lpstr>Ahora señalen con un círculo los verbos en cada frase</vt:lpstr>
      <vt:lpstr>Luego indiquen el infinitivo y el sujeto de cada verbo</vt:lpstr>
      <vt:lpstr>Después escriban frases nuevas con los siguientes verbos</vt:lpstr>
      <vt:lpstr>Últimos pasos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¡Bienvenidos a Español 3!</dc:title>
  <dc:creator>adaitsman</dc:creator>
  <cp:lastModifiedBy>adaitsman</cp:lastModifiedBy>
  <cp:revision>6</cp:revision>
  <dcterms:created xsi:type="dcterms:W3CDTF">2010-06-28T00:33:42Z</dcterms:created>
  <dcterms:modified xsi:type="dcterms:W3CDTF">2010-09-09T14:10:23Z</dcterms:modified>
</cp:coreProperties>
</file>